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589" autoAdjust="0"/>
  </p:normalViewPr>
  <p:slideViewPr>
    <p:cSldViewPr snapToGrid="0" snapToObjects="1">
      <p:cViewPr varScale="1">
        <p:scale>
          <a:sx n="82" d="100"/>
          <a:sy n="82" d="100"/>
        </p:scale>
        <p:origin x="-184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11/7/12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New Stone Age</a:t>
            </a:r>
          </a:p>
          <a:p>
            <a:r>
              <a:rPr lang="en-US" sz="3600" dirty="0" smtClean="0"/>
              <a:t>12,000-4,000 BCE</a:t>
            </a:r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Neolithic Period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853980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River Valley Civilizations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751905" y="1371600"/>
            <a:ext cx="77195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9328" b="4003"/>
          <a:stretch/>
        </p:blipFill>
        <p:spPr>
          <a:xfrm>
            <a:off x="1128754" y="1608951"/>
            <a:ext cx="7000504" cy="4572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64335" y="1608950"/>
            <a:ext cx="1951546" cy="4666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Mesopotamia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64407" y="3407701"/>
            <a:ext cx="2522393" cy="5111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Yangzi and Huang He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15881" y="3918856"/>
            <a:ext cx="1812150" cy="3872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Indus Valley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128754" y="3407701"/>
            <a:ext cx="1117073" cy="38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Egypt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294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33" y="762000"/>
            <a:ext cx="9133767" cy="457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We divide large sections of history into four chunks</a:t>
            </a:r>
          </a:p>
          <a:p>
            <a:pPr lvl="1"/>
            <a:r>
              <a:rPr lang="en-US" sz="3200" dirty="0" smtClean="0"/>
              <a:t>Prehistory (time up until around 5,500 years ago)</a:t>
            </a:r>
          </a:p>
          <a:p>
            <a:pPr lvl="1"/>
            <a:r>
              <a:rPr lang="en-US" sz="3200" dirty="0" smtClean="0"/>
              <a:t>Ancient History (around 5,500 years ago-around 500CE)</a:t>
            </a:r>
          </a:p>
          <a:p>
            <a:pPr lvl="1"/>
            <a:r>
              <a:rPr lang="en-US" sz="3200" dirty="0" smtClean="0"/>
              <a:t>The Middle Ages (around 500CE-around 1500CE)</a:t>
            </a:r>
          </a:p>
          <a:p>
            <a:pPr lvl="1"/>
            <a:r>
              <a:rPr lang="en-US" sz="3200" dirty="0" smtClean="0"/>
              <a:t>Modern History (around 1500CE-present)</a:t>
            </a:r>
          </a:p>
          <a:p>
            <a:r>
              <a:rPr lang="en-US" sz="3200" dirty="0" smtClean="0"/>
              <a:t>Each chunk is made up of specific periods or eras with common characteristics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1219200"/>
          </a:xfrm>
        </p:spPr>
        <p:txBody>
          <a:bodyPr/>
          <a:lstStyle/>
          <a:p>
            <a:pPr algn="ctr"/>
            <a:r>
              <a:rPr lang="en-US" dirty="0" smtClean="0"/>
              <a:t>Dividing History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00762" y="762000"/>
            <a:ext cx="853829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39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7324" y="1524000"/>
            <a:ext cx="8966676" cy="457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Prehistory civilizations consisted of </a:t>
            </a:r>
            <a:r>
              <a:rPr lang="en-US" sz="3200" b="1" dirty="0" smtClean="0"/>
              <a:t>nomads</a:t>
            </a:r>
            <a:r>
              <a:rPr lang="en-US" sz="3200" dirty="0" smtClean="0"/>
              <a:t> (people who moved around in search of food).</a:t>
            </a:r>
          </a:p>
          <a:p>
            <a:pPr lvl="1"/>
            <a:r>
              <a:rPr lang="en-US" sz="3200" b="1" u="sng" dirty="0" smtClean="0"/>
              <a:t>Hunters and Gatherers</a:t>
            </a:r>
            <a:r>
              <a:rPr lang="en-US" sz="3200" dirty="0" smtClean="0"/>
              <a:t>, people who track animals and scavenges for food</a:t>
            </a:r>
            <a:endParaRPr lang="en-US" sz="3200" b="1" u="sng" dirty="0" smtClean="0"/>
          </a:p>
          <a:p>
            <a:pPr lvl="1"/>
            <a:r>
              <a:rPr lang="en-US" sz="3200" dirty="0" smtClean="0"/>
              <a:t>Around 30 group members</a:t>
            </a:r>
          </a:p>
          <a:p>
            <a:pPr lvl="1"/>
            <a:r>
              <a:rPr lang="en-US" sz="3200" dirty="0" smtClean="0"/>
              <a:t>Specific roles for men and women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Major Advancements:</a:t>
            </a:r>
          </a:p>
          <a:p>
            <a:pPr lvl="1"/>
            <a:r>
              <a:rPr lang="en-US" sz="3200" dirty="0" smtClean="0"/>
              <a:t>Fire, spoken language, art (cave paintings), stone tools (flint tools)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Paleolithic Period (Old Stone Age)</a:t>
            </a:r>
            <a:br>
              <a:rPr lang="en-US" dirty="0" smtClean="0"/>
            </a:br>
            <a:r>
              <a:rPr lang="en-US" dirty="0" smtClean="0"/>
              <a:t>2.5 million years ago to 8,000BCE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1371600"/>
            <a:ext cx="86868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25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After the Ice Age, Everything </a:t>
            </a:r>
            <a:br>
              <a:rPr lang="en-US" dirty="0" smtClean="0"/>
            </a:br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2286" y="1771424"/>
            <a:ext cx="1670900" cy="10528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Earth Warms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3475473" y="1771424"/>
            <a:ext cx="2038498" cy="10528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More Vegetation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6416256" y="1771424"/>
            <a:ext cx="1503810" cy="10528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More Animals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6416256" y="3643117"/>
            <a:ext cx="1721027" cy="10695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More Food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3475473" y="3643117"/>
            <a:ext cx="2105334" cy="10695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More People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685069" y="3643117"/>
            <a:ext cx="1888117" cy="10695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Settling Down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1938245" y="5431252"/>
            <a:ext cx="2773693" cy="9024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Agriculture/Farming</a:t>
            </a:r>
            <a:endParaRPr lang="en-US" sz="2800" dirty="0"/>
          </a:p>
        </p:txBody>
      </p:sp>
      <p:sp>
        <p:nvSpPr>
          <p:cNvPr id="12" name="Right Arrow 11"/>
          <p:cNvSpPr/>
          <p:nvPr/>
        </p:nvSpPr>
        <p:spPr>
          <a:xfrm>
            <a:off x="2690149" y="2155789"/>
            <a:ext cx="651651" cy="30080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5513971" y="2155789"/>
            <a:ext cx="751905" cy="30080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7101325" y="2824251"/>
            <a:ext cx="367598" cy="65175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Arrow 14"/>
          <p:cNvSpPr/>
          <p:nvPr/>
        </p:nvSpPr>
        <p:spPr>
          <a:xfrm>
            <a:off x="5714479" y="3943924"/>
            <a:ext cx="701778" cy="350943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5"/>
          <p:cNvSpPr/>
          <p:nvPr/>
        </p:nvSpPr>
        <p:spPr>
          <a:xfrm>
            <a:off x="2690149" y="3943924"/>
            <a:ext cx="651651" cy="350943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938245" y="4863059"/>
            <a:ext cx="317470" cy="568193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57200" y="1371600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940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_of_ancient_civilizations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" r="830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Civilizations Arise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1371600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24329" y="5865167"/>
            <a:ext cx="6549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do all these areas have in common?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32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Neolithic Period (New Stone Age-8,000BCE- 4,000 BCE)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8357" y="1371600"/>
            <a:ext cx="880564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As people settle, they also begin to </a:t>
            </a:r>
            <a:r>
              <a:rPr lang="en-US" sz="3200" b="1" u="sng" dirty="0" smtClean="0"/>
              <a:t>domesticate</a:t>
            </a:r>
            <a:r>
              <a:rPr lang="en-US" sz="3200" dirty="0" smtClean="0"/>
              <a:t>, or tame, animals and plants for human use.</a:t>
            </a:r>
          </a:p>
          <a:p>
            <a:endParaRPr lang="en-US" sz="3200" dirty="0"/>
          </a:p>
          <a:p>
            <a:r>
              <a:rPr lang="en-US" sz="3200" dirty="0" smtClean="0"/>
              <a:t>The intentional growing of food for the first time replaces hunting gathering.  </a:t>
            </a:r>
            <a:r>
              <a:rPr lang="en-US" sz="3200" b="1" u="sng" dirty="0" smtClean="0"/>
              <a:t>Irrigation</a:t>
            </a:r>
            <a:r>
              <a:rPr lang="en-US" sz="3200" dirty="0" smtClean="0"/>
              <a:t>-artificially supplying water-allows growing food.</a:t>
            </a:r>
          </a:p>
          <a:p>
            <a:endParaRPr lang="en-US" sz="3200" dirty="0"/>
          </a:p>
          <a:p>
            <a:r>
              <a:rPr lang="en-US" sz="3200" dirty="0" smtClean="0"/>
              <a:t>Neolithic Period became known as the farming </a:t>
            </a:r>
            <a:r>
              <a:rPr lang="en-US" sz="3200" b="1" u="sng" dirty="0" smtClean="0"/>
              <a:t>revolution</a:t>
            </a:r>
            <a:r>
              <a:rPr lang="en-US" sz="3200" b="1" dirty="0" smtClean="0"/>
              <a:t>, </a:t>
            </a:r>
            <a:r>
              <a:rPr lang="en-US" sz="3200" dirty="0" smtClean="0"/>
              <a:t>a change that greatly affects many areas in life</a:t>
            </a:r>
            <a:r>
              <a:rPr lang="en-US" sz="3200" b="1" dirty="0" smtClean="0"/>
              <a:t>.</a:t>
            </a:r>
          </a:p>
          <a:p>
            <a:endParaRPr lang="en-US" sz="3200" b="1" dirty="0"/>
          </a:p>
          <a:p>
            <a:endParaRPr lang="en-US" sz="32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371600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290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Farming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0241"/>
            <a:ext cx="8939315" cy="445761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0" y="1371600"/>
            <a:ext cx="8686800" cy="668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Settling Down: Earliest Known</a:t>
            </a:r>
            <a:br>
              <a:rPr lang="en-US" sz="4800" dirty="0" smtClean="0"/>
            </a:br>
            <a:r>
              <a:rPr lang="en-US" sz="4800" dirty="0" smtClean="0"/>
              <a:t>Community (6,700BCE- 5,700 BCE)</a:t>
            </a:r>
            <a:endParaRPr lang="en-US" sz="4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1371600"/>
            <a:ext cx="822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80" y="1904969"/>
            <a:ext cx="5079536" cy="33715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14986" y="1371600"/>
            <a:ext cx="27718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Catal-Huyuk</a:t>
            </a:r>
            <a:r>
              <a:rPr lang="en-US" sz="3200" dirty="0" smtClean="0"/>
              <a:t> (in present day Turkey)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681060" y="3229796"/>
            <a:ext cx="3273084" cy="4093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Home to around 6,000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No Streets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Houses were built right next to each other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Entered houses from above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798023" y="2941260"/>
            <a:ext cx="288877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193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Benefits of Settled Life</a:t>
            </a:r>
            <a:endParaRPr lang="en-US" sz="48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1371600"/>
            <a:ext cx="80978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" y="1421734"/>
            <a:ext cx="8408804" cy="5016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/>
              <a:t>Greater security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Steady food supply=&gt;healthy, growing population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More workers to produce bigger crops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Ability to trade </a:t>
            </a:r>
          </a:p>
          <a:p>
            <a:pPr marL="742950" lvl="1" indent="-285750">
              <a:buFont typeface="Arial"/>
              <a:buChar char="•"/>
            </a:pPr>
            <a:r>
              <a:rPr lang="en-US" sz="3200" dirty="0" smtClean="0"/>
              <a:t>Extra foodstuffs (food or things made from food)</a:t>
            </a:r>
          </a:p>
          <a:p>
            <a:pPr marL="285750" indent="-285750">
              <a:buFont typeface="Arial"/>
              <a:buChar char="•"/>
            </a:pPr>
            <a:r>
              <a:rPr lang="en-US" sz="3200" b="1" u="sng" dirty="0" smtClean="0"/>
              <a:t>Specialization</a:t>
            </a:r>
            <a:r>
              <a:rPr lang="en-US" sz="3200" dirty="0" smtClean="0"/>
              <a:t>-development of specific jobs 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Major advancements: tools for farming, metal work (copper)</a:t>
            </a:r>
          </a:p>
        </p:txBody>
      </p:sp>
    </p:spTree>
    <p:extLst>
      <p:ext uri="{BB962C8B-B14F-4D97-AF65-F5344CB8AC3E}">
        <p14:creationId xmlns:p14="http://schemas.microsoft.com/office/powerpoint/2010/main" val="213882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211</TotalTime>
  <Words>339</Words>
  <Application>Microsoft Macintosh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Neolithic Period</vt:lpstr>
      <vt:lpstr>Dividing History</vt:lpstr>
      <vt:lpstr>Paleolithic Period (Old Stone Age) 2.5 million years ago to 8,000BCE</vt:lpstr>
      <vt:lpstr>After the Ice Age, Everything  Changes</vt:lpstr>
      <vt:lpstr>Civilizations Arise</vt:lpstr>
      <vt:lpstr>Neolithic Period (New Stone Age-8,000BCE- 4,000 BCE)</vt:lpstr>
      <vt:lpstr>Farming</vt:lpstr>
      <vt:lpstr>Settling Down: Earliest Known Community (6,700BCE- 5,700 BCE)</vt:lpstr>
      <vt:lpstr>Benefits of Settled Life</vt:lpstr>
      <vt:lpstr>River Valley Civilizations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Neolithic Period</dc:title>
  <dc:creator>lisa.hildred</dc:creator>
  <cp:lastModifiedBy>lisa.hildred</cp:lastModifiedBy>
  <cp:revision>14</cp:revision>
  <dcterms:created xsi:type="dcterms:W3CDTF">2012-11-08T01:24:39Z</dcterms:created>
  <dcterms:modified xsi:type="dcterms:W3CDTF">2012-11-08T04:56:16Z</dcterms:modified>
</cp:coreProperties>
</file>